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F7A9B-A77B-4EB6-85C9-9D74D54A9FD1}" v="6" dt="2023-06-12T06:43:46.924"/>
    <p1510:client id="{44B8B34B-F406-910C-8069-C599467B78B0}" v="867" dt="2023-06-13T06:39:36.052"/>
    <p1510:client id="{C924F31A-9740-051D-6CDB-4613E8A20454}" v="7" dt="2023-06-13T06:07:44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244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12034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6455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187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2577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6837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436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387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361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707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3998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ABAE3-D89C-4001-9AEC-5083F82B749C}" type="datetimeFigureOut">
              <a:rPr lang="fi-FI" smtClean="0"/>
              <a:t>12.6.2023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452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>
                <a:cs typeface="Calibri Light"/>
              </a:rPr>
              <a:t>TOTD-application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dirty="0">
                <a:ea typeface="+mn-lt"/>
                <a:cs typeface="+mn-lt"/>
              </a:rPr>
              <a:t>presentation of functions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82385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uva 4">
            <a:extLst>
              <a:ext uri="{FF2B5EF4-FFF2-40B4-BE49-F238E27FC236}">
                <a16:creationId xmlns:a16="http://schemas.microsoft.com/office/drawing/2014/main" id="{6CCBC773-21B5-B783-1E04-0150ED126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CB941D11-B5DB-6EFC-1AEA-DE142BB2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Admin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35592FD-5496-5E5C-755B-6DAB11CBB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19" y="6059086"/>
            <a:ext cx="693131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App has admin user that can edit and delete all the users and tips.</a:t>
            </a:r>
          </a:p>
        </p:txBody>
      </p:sp>
    </p:spTree>
    <p:extLst>
      <p:ext uri="{BB962C8B-B14F-4D97-AF65-F5344CB8AC3E}">
        <p14:creationId xmlns:p14="http://schemas.microsoft.com/office/powerpoint/2010/main" val="189181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FB6D74-0370-1248-1C43-EAB821A5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HomePage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3F06BDC-60DF-8F33-0743-ED0026F7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351" y="347664"/>
            <a:ext cx="4159448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Card that shows random tips and changes within time interval</a:t>
            </a:r>
          </a:p>
        </p:txBody>
      </p:sp>
      <p:pic>
        <p:nvPicPr>
          <p:cNvPr id="4" name="Kuva 4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6F19EF11-CC37-D7AC-8968-3868B652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68" y="1845426"/>
            <a:ext cx="994481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6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795C44C-9148-FAA7-EC33-E063FFBB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fi-FI" sz="4000" dirty="0" err="1">
                <a:cs typeface="Calibri Light"/>
              </a:rPr>
              <a:t>View</a:t>
            </a:r>
            <a:r>
              <a:rPr lang="fi-FI" sz="4000" dirty="0">
                <a:cs typeface="Calibri Light"/>
              </a:rPr>
              <a:t> </a:t>
            </a:r>
            <a:r>
              <a:rPr lang="fi-FI" sz="4000" dirty="0" err="1">
                <a:cs typeface="Calibri Light"/>
              </a:rPr>
              <a:t>all</a:t>
            </a:r>
            <a:r>
              <a:rPr lang="fi-FI" sz="4000" dirty="0">
                <a:cs typeface="Calibri Light"/>
              </a:rPr>
              <a:t> </a:t>
            </a:r>
            <a:r>
              <a:rPr lang="fi-FI" sz="4000" dirty="0" err="1">
                <a:cs typeface="Calibri Light"/>
              </a:rPr>
              <a:t>tips</a:t>
            </a:r>
            <a:r>
              <a:rPr lang="fi-FI" sz="4000" dirty="0">
                <a:cs typeface="Calibri Light"/>
              </a:rPr>
              <a:t> - </a:t>
            </a:r>
            <a:r>
              <a:rPr lang="fi-FI" sz="4000" dirty="0" err="1">
                <a:cs typeface="Calibri Light"/>
              </a:rPr>
              <a:t>page</a:t>
            </a:r>
            <a:endParaRPr lang="fi-FI" sz="4000" dirty="0" err="1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DF6416C-C21F-6D0C-39EA-B16E5245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i-FI" sz="2000" dirty="0">
                <a:cs typeface="Calibri" panose="020F0502020204030204"/>
              </a:rPr>
              <a:t>Page </a:t>
            </a:r>
            <a:r>
              <a:rPr lang="fi-FI" sz="2000" dirty="0" err="1">
                <a:cs typeface="Calibri" panose="020F0502020204030204"/>
              </a:rPr>
              <a:t>where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you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can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see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all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the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tips</a:t>
            </a:r>
            <a:r>
              <a:rPr lang="fi-FI" sz="2000" dirty="0">
                <a:cs typeface="Calibri" panose="020F0502020204030204"/>
              </a:rPr>
              <a:t>. </a:t>
            </a:r>
            <a:r>
              <a:rPr lang="fi-FI" sz="2000" dirty="0" err="1">
                <a:cs typeface="Calibri" panose="020F0502020204030204"/>
              </a:rPr>
              <a:t>You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can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also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filter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them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by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category</a:t>
            </a:r>
            <a:r>
              <a:rPr lang="fi-FI" sz="2000" dirty="0">
                <a:cs typeface="Calibri" panose="020F0502020204030204"/>
              </a:rPr>
              <a:t>. </a:t>
            </a:r>
            <a:r>
              <a:rPr lang="fi-FI" sz="2000" dirty="0" err="1">
                <a:cs typeface="Calibri" panose="020F0502020204030204"/>
              </a:rPr>
              <a:t>This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page</a:t>
            </a:r>
            <a:r>
              <a:rPr lang="fi-FI" sz="2000" dirty="0">
                <a:cs typeface="Calibri" panose="020F0502020204030204"/>
              </a:rPr>
              <a:t> is </a:t>
            </a:r>
            <a:r>
              <a:rPr lang="fi-FI" sz="2000" dirty="0" err="1">
                <a:cs typeface="Calibri" panose="020F0502020204030204"/>
              </a:rPr>
              <a:t>paginated</a:t>
            </a:r>
            <a:r>
              <a:rPr lang="fi-FI" sz="2000" dirty="0">
                <a:cs typeface="Calibri" panose="020F0502020204030204"/>
              </a:rPr>
              <a:t> and </a:t>
            </a:r>
            <a:r>
              <a:rPr lang="fi-FI" sz="2000" dirty="0" err="1">
                <a:cs typeface="Calibri" panose="020F0502020204030204"/>
              </a:rPr>
              <a:t>logged</a:t>
            </a:r>
            <a:r>
              <a:rPr lang="fi-FI" sz="2000" dirty="0">
                <a:cs typeface="Calibri" panose="020F0502020204030204"/>
              </a:rPr>
              <a:t> in </a:t>
            </a:r>
            <a:r>
              <a:rPr lang="fi-FI" sz="2000" dirty="0" err="1">
                <a:cs typeface="Calibri" panose="020F0502020204030204"/>
              </a:rPr>
              <a:t>user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can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like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or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dislike</a:t>
            </a:r>
            <a:r>
              <a:rPr lang="fi-FI" sz="2000" dirty="0">
                <a:cs typeface="Calibri" panose="020F0502020204030204"/>
              </a:rPr>
              <a:t> </a:t>
            </a:r>
            <a:r>
              <a:rPr lang="fi-FI" sz="2000" dirty="0" err="1">
                <a:cs typeface="Calibri" panose="020F0502020204030204"/>
              </a:rPr>
              <a:t>tips</a:t>
            </a:r>
            <a:r>
              <a:rPr lang="fi-FI" sz="2000" dirty="0">
                <a:cs typeface="Calibri" panose="020F0502020204030204"/>
              </a:rPr>
              <a:t>.</a:t>
            </a:r>
          </a:p>
        </p:txBody>
      </p:sp>
      <p:pic>
        <p:nvPicPr>
          <p:cNvPr id="4" name="Kuva 4" descr="Kuva, joka sisältää kohteen teksti, elektroniikka, musta, kuvakaappaus&#10;&#10;Kuvaus luotu automaattisesti">
            <a:extLst>
              <a:ext uri="{FF2B5EF4-FFF2-40B4-BE49-F238E27FC236}">
                <a16:creationId xmlns:a16="http://schemas.microsoft.com/office/drawing/2014/main" id="{0D0ABF96-670B-1E08-00F8-E13505476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8" r="9376" b="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F23C4BF-DC1C-37CD-7FFC-6455BE79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Login/signup - page</a:t>
            </a:r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96119FDC-1212-F93F-15F2-2B6E7F7B7D02}"/>
              </a:ext>
            </a:extLst>
          </p:cNvPr>
          <p:cNvSpPr txBox="1"/>
          <p:nvPr/>
        </p:nvSpPr>
        <p:spPr>
          <a:xfrm>
            <a:off x="838201" y="2962279"/>
            <a:ext cx="3799425" cy="31432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User can create an account and sign in. When signed user has access more functionalities that are shown in upcoming slides.</a:t>
            </a:r>
            <a:endParaRPr lang="en-US" sz="2000" dirty="0">
              <a:cs typeface="Calibri"/>
            </a:endParaRPr>
          </a:p>
        </p:txBody>
      </p:sp>
      <p:pic>
        <p:nvPicPr>
          <p:cNvPr id="4" name="Kuva 4">
            <a:extLst>
              <a:ext uri="{FF2B5EF4-FFF2-40B4-BE49-F238E27FC236}">
                <a16:creationId xmlns:a16="http://schemas.microsoft.com/office/drawing/2014/main" id="{9977A545-4874-1FEC-CF6A-8DEAB2565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40" r="18660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020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53F2F29-4CB8-659C-DBBB-2056938E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51" y="65322"/>
            <a:ext cx="10515600" cy="1306443"/>
          </a:xfrm>
        </p:spPr>
        <p:txBody>
          <a:bodyPr>
            <a:normAutofit/>
          </a:bodyPr>
          <a:lstStyle/>
          <a:p>
            <a:r>
              <a:rPr lang="fi-FI" sz="4000">
                <a:cs typeface="Calibri Light"/>
              </a:rPr>
              <a:t>Add tip - page</a:t>
            </a:r>
            <a:endParaRPr lang="fi-FI" sz="400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8F7BB23-CE95-0A5E-97E1-1EE1E4DF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76" y="1750674"/>
            <a:ext cx="4152774" cy="4303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i-FI" sz="2000" dirty="0" err="1">
                <a:cs typeface="Calibri"/>
              </a:rPr>
              <a:t>Logged</a:t>
            </a:r>
            <a:r>
              <a:rPr lang="fi-FI" sz="2000" dirty="0">
                <a:cs typeface="Calibri"/>
              </a:rPr>
              <a:t> in </a:t>
            </a:r>
            <a:r>
              <a:rPr lang="fi-FI" sz="2000" dirty="0" err="1">
                <a:cs typeface="Calibri"/>
              </a:rPr>
              <a:t>user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can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create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new</a:t>
            </a:r>
            <a:r>
              <a:rPr lang="fi-FI" sz="2000" dirty="0">
                <a:cs typeface="Calibri"/>
              </a:rPr>
              <a:t> tip. Tip </a:t>
            </a:r>
            <a:r>
              <a:rPr lang="fi-FI" sz="2000" dirty="0" err="1">
                <a:cs typeface="Calibri"/>
              </a:rPr>
              <a:t>must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have</a:t>
            </a:r>
            <a:r>
              <a:rPr lang="fi-FI" sz="2000" dirty="0">
                <a:cs typeface="Calibri"/>
              </a:rPr>
              <a:t> set </a:t>
            </a:r>
            <a:r>
              <a:rPr lang="fi-FI" sz="2000" dirty="0" err="1">
                <a:cs typeface="Calibri"/>
              </a:rPr>
              <a:t>category</a:t>
            </a:r>
            <a:r>
              <a:rPr lang="fi-FI" sz="2000" dirty="0">
                <a:cs typeface="Calibri"/>
              </a:rPr>
              <a:t> and </a:t>
            </a:r>
            <a:r>
              <a:rPr lang="fi-FI" sz="2000" dirty="0" err="1">
                <a:cs typeface="Calibri"/>
              </a:rPr>
              <a:t>tips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support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markdown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syntax</a:t>
            </a:r>
            <a:r>
              <a:rPr lang="fi-FI" sz="2000" dirty="0">
                <a:cs typeface="Calibri"/>
              </a:rPr>
              <a:t>.</a:t>
            </a:r>
          </a:p>
        </p:txBody>
      </p:sp>
      <p:pic>
        <p:nvPicPr>
          <p:cNvPr id="4" name="Kuva 4" descr="Kuva, joka sisältää kohteen teksti, kuvakaappaus, elektroniikka, näyttö&#10;&#10;Kuvaus luotu automaattisesti">
            <a:extLst>
              <a:ext uri="{FF2B5EF4-FFF2-40B4-BE49-F238E27FC236}">
                <a16:creationId xmlns:a16="http://schemas.microsoft.com/office/drawing/2014/main" id="{12F0971E-45A9-4F8A-E6A5-49E7A5FCB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0" r="8265" b="-1"/>
          <a:stretch/>
        </p:blipFill>
        <p:spPr>
          <a:xfrm>
            <a:off x="4096713" y="1142283"/>
            <a:ext cx="7257086" cy="49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uva 4" descr="Kuva, joka sisältää kohteen teksti, yötaivas&#10;&#10;Kuvaus luotu automaattisesti">
            <a:extLst>
              <a:ext uri="{FF2B5EF4-FFF2-40B4-BE49-F238E27FC236}">
                <a16:creationId xmlns:a16="http://schemas.microsoft.com/office/drawing/2014/main" id="{314D754C-D9AC-F4E9-A3B0-BB5549CB2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3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F7331814-3584-A25F-CCB6-78A2C774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My tips - page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B41313D-9EA1-F4C8-4FC4-29B541D93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19" y="6059086"/>
            <a:ext cx="6931319" cy="34972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page shows only tips that are created by logged in user. User can delete and edit own tips. User can also filter tips by category.</a:t>
            </a:r>
          </a:p>
        </p:txBody>
      </p:sp>
    </p:spTree>
    <p:extLst>
      <p:ext uri="{BB962C8B-B14F-4D97-AF65-F5344CB8AC3E}">
        <p14:creationId xmlns:p14="http://schemas.microsoft.com/office/powerpoint/2010/main" val="408265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E8DE0BD3-6441-4E32-1AD8-5DFB6A3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" y="-97072"/>
            <a:ext cx="10515600" cy="1306443"/>
          </a:xfrm>
        </p:spPr>
        <p:txBody>
          <a:bodyPr>
            <a:normAutofit/>
          </a:bodyPr>
          <a:lstStyle/>
          <a:p>
            <a:r>
              <a:rPr lang="fi-FI" sz="4000" dirty="0" err="1">
                <a:cs typeface="Calibri Light"/>
              </a:rPr>
              <a:t>Profilepage</a:t>
            </a:r>
            <a:endParaRPr lang="fi-FI" sz="4000" dirty="0" err="1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D506D0E-C8BB-962E-ECE3-2F43494F2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" y="1825625"/>
            <a:ext cx="4152774" cy="4303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i-FI" sz="2000" dirty="0">
                <a:cs typeface="Calibri"/>
              </a:rPr>
              <a:t>User </a:t>
            </a:r>
            <a:r>
              <a:rPr lang="fi-FI" sz="2000" dirty="0" err="1">
                <a:cs typeface="Calibri"/>
              </a:rPr>
              <a:t>can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edit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own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profile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information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or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delete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own</a:t>
            </a:r>
            <a:r>
              <a:rPr lang="fi-FI" sz="2000" dirty="0">
                <a:cs typeface="Calibri"/>
              </a:rPr>
              <a:t> </a:t>
            </a:r>
            <a:r>
              <a:rPr lang="fi-FI" sz="2000" dirty="0" err="1">
                <a:cs typeface="Calibri"/>
              </a:rPr>
              <a:t>account</a:t>
            </a:r>
            <a:r>
              <a:rPr lang="fi-FI" sz="2000" dirty="0">
                <a:cs typeface="Calibri"/>
              </a:rPr>
              <a:t>.</a:t>
            </a:r>
          </a:p>
        </p:txBody>
      </p:sp>
      <p:pic>
        <p:nvPicPr>
          <p:cNvPr id="5" name="Kuva 5" descr="Kuva, joka sisältää kohteen teksti, monitori, elektroniikka, näyttö&#10;&#10;Kuvaus luotu automaattisesti">
            <a:extLst>
              <a:ext uri="{FF2B5EF4-FFF2-40B4-BE49-F238E27FC236}">
                <a16:creationId xmlns:a16="http://schemas.microsoft.com/office/drawing/2014/main" id="{997ABDD8-19CB-D53E-8280-9E8C9A2CD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2" r="8224" b="-1"/>
          <a:stretch/>
        </p:blipFill>
        <p:spPr>
          <a:xfrm>
            <a:off x="4159173" y="992381"/>
            <a:ext cx="7956626" cy="54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2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76982757-BF2B-4EB4-CA92-E4FA7130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Theme option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D77C35A-6419-DFD8-E2DA-64F82D04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52538"/>
            <a:ext cx="5431240" cy="4193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has light and dark theme</a:t>
            </a:r>
          </a:p>
        </p:txBody>
      </p:sp>
      <p:pic>
        <p:nvPicPr>
          <p:cNvPr id="4" name="Kuva 4">
            <a:extLst>
              <a:ext uri="{FF2B5EF4-FFF2-40B4-BE49-F238E27FC236}">
                <a16:creationId xmlns:a16="http://schemas.microsoft.com/office/drawing/2014/main" id="{1AE953F8-1EDD-239B-8289-2913DE75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55" y="1585461"/>
            <a:ext cx="9110598" cy="5277380"/>
          </a:xfrm>
          <a:prstGeom prst="rect">
            <a:avLst/>
          </a:prstGeom>
        </p:spPr>
      </p:pic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7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B3A80F7-89AF-F156-E888-DE8C8FE03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fi-FI" dirty="0">
                <a:cs typeface="Calibri Light"/>
              </a:rPr>
              <a:t>Application is </a:t>
            </a:r>
            <a:r>
              <a:rPr lang="fi-FI" dirty="0" err="1">
                <a:cs typeface="Calibri Light"/>
              </a:rPr>
              <a:t>responsive</a:t>
            </a:r>
            <a:endParaRPr lang="fi-FI" dirty="0">
              <a:cs typeface="Calibri Light"/>
            </a:endParaRPr>
          </a:p>
        </p:txBody>
      </p:sp>
      <p:pic>
        <p:nvPicPr>
          <p:cNvPr id="4" name="Kuva 4">
            <a:extLst>
              <a:ext uri="{FF2B5EF4-FFF2-40B4-BE49-F238E27FC236}">
                <a16:creationId xmlns:a16="http://schemas.microsoft.com/office/drawing/2014/main" id="{468ADA7A-B34F-1BD9-F680-630335B3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812" y="846160"/>
            <a:ext cx="2857310" cy="51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36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Laajakuva</PresentationFormat>
  <Paragraphs>0</Paragraphs>
  <Slides>10</Slides>
  <Notes>0</Notes>
  <HiddenSlides>0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10</vt:i4>
      </vt:variant>
    </vt:vector>
  </HeadingPairs>
  <TitlesOfParts>
    <vt:vector size="11" baseType="lpstr">
      <vt:lpstr>Office-teema</vt:lpstr>
      <vt:lpstr>TOTD-application</vt:lpstr>
      <vt:lpstr>HomePage</vt:lpstr>
      <vt:lpstr>View all tips - page</vt:lpstr>
      <vt:lpstr>Login/signup - page</vt:lpstr>
      <vt:lpstr>Add tip - page</vt:lpstr>
      <vt:lpstr>My tips - page</vt:lpstr>
      <vt:lpstr>Profilepage</vt:lpstr>
      <vt:lpstr>Theme option</vt:lpstr>
      <vt:lpstr>Application is responsive</vt:lpstr>
      <vt:lpstr>Admin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/>
  <cp:lastModifiedBy/>
  <cp:revision>225</cp:revision>
  <dcterms:created xsi:type="dcterms:W3CDTF">2023-06-12T06:42:57Z</dcterms:created>
  <dcterms:modified xsi:type="dcterms:W3CDTF">2023-06-13T06:40:25Z</dcterms:modified>
</cp:coreProperties>
</file>